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sldIdLst>
    <p:sldId id="257" r:id="rId2"/>
    <p:sldId id="256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72" r:id="rId11"/>
    <p:sldId id="265" r:id="rId12"/>
    <p:sldId id="266" r:id="rId13"/>
    <p:sldId id="273" r:id="rId14"/>
    <p:sldId id="267" r:id="rId15"/>
    <p:sldId id="268" r:id="rId16"/>
    <p:sldId id="269" r:id="rId17"/>
    <p:sldId id="274" r:id="rId18"/>
    <p:sldId id="275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372E-5F15-8B46-8331-CE00931EC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274A6C-073A-8A46-A922-F8B8C456E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3FF0C-39C2-4E4A-814E-A95FC33E0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B483-9473-D344-859A-2BDC1DEB2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3E334-FF6D-7D41-B447-B1A88267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42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7B657-4643-5A42-9CDD-65DB7BF22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D376E-C071-9C43-AEDE-2A9AD14CB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98C6B-52C2-1243-BCC2-87845433D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144FD-13B9-2946-B943-91B8C123B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82664-43D5-EF41-981F-A28AA40BB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970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110DE7-4B0A-F347-AA1C-4D57894BB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0A6892-5D44-934A-B7A4-3594CD058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9D6594-A80D-E246-B1C4-6C006801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21CEB-2676-DD48-A334-6D9AAC1E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DBE38-505D-F247-9BD6-25DF92EF8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27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AD07-2718-B64C-8AA7-9B5312346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0DCA-D6EF-604B-86D2-B3F1C0FDE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7532-ED18-4142-9D26-170D921A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88CB2-0D63-0E46-BB5E-AD0D5CB94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4BA60-9DA5-8340-8BCA-763945033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45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6293B-324C-4D44-8F7F-3090079C3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C95FF-F3AC-BF47-B09D-A9FC141E1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00A4E-CA83-CD4A-851F-1146CA418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C6348-DD19-2247-8B17-659859C44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D75CC-500F-D04A-B0BB-F565F768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897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0D96-AF66-2D42-9144-3F776C3B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C1934-6D21-7748-9F8C-7BE0A7983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6D0A2-F406-F748-9B51-48CBD1326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224E8-BCAD-0648-9016-EDC0A324C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0AE77-7FE7-0147-B35E-3124AB94E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B53C4-93D6-6F4A-8816-B0F967B05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468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5060F-C099-8842-B09E-4FA615674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CFB27-7DA7-A649-9716-DC4FC3BD6D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8DFC1-6122-4A42-813E-14AFC1523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766A9-B0B6-0E44-85FA-19AC276FCB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D974C-8D8F-2544-B60D-841DC3BFFF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AED3C-CDD1-3547-8032-F78F8617E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CE508B-71DC-A04A-8D31-53227E8B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4A53E0-6C54-AA4B-A873-7857BDA6F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1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68398-0A1A-674C-8670-B6BFDFD14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4BF6E7-80AE-7148-854D-F1F00ED70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E2440-8272-0842-8900-931D1B79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5A4E4-03B2-2F4B-8B7F-5909C3C4D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7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6DD385-9C72-A241-B5EF-FBE861B78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77A3BF-258E-4C4C-AF47-605B3740F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0E599A-FA1E-1244-A464-63316F14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22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10D53-B264-B04E-AAD5-64945ABE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3AA83-5951-B54F-8464-97E26F5F5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D454B-9656-2F4B-9858-536806FE7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516E8-6008-B441-AC34-C8AA55D89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A1449F-FB9D-7A44-B60F-C9372A2DE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795E3-C96C-AB45-9FB5-CD8FCA94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8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BD2FF-AA26-1F47-BC36-93A055B3D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0501B-A23E-9F47-A6B0-20F5174743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9A52A-9561-474A-8159-7171B6964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1FE85-6051-0C4C-9B0C-3C7ECD3AF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BD23C0-9531-5E40-B887-F564FE240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806C0E-7F16-2E46-8679-DF794C8C0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157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9B8866-C365-B241-8645-6796E226A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13002-6EDD-9B40-BB61-24BD743D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85CD2-D8EF-4444-95CA-AB89D949D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4B23E2-77AB-264D-B140-5EE997FA5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694D0-127D-5D47-86C3-F5EABF1FD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80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nt.apache.org/" TargetMode="External"/><Relationship Id="rId2" Type="http://schemas.openxmlformats.org/officeDocument/2006/relationships/hyperlink" Target="http://gradle.org/getting-started-gradle-java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imagej.net/Mave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128D7-AE74-504B-A5D3-9822F98C1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520" y="107378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500" dirty="0"/>
              <a:t>					</a:t>
            </a:r>
          </a:p>
          <a:p>
            <a:pPr marL="0" indent="0">
              <a:buNone/>
            </a:pPr>
            <a:r>
              <a:rPr lang="en-US" sz="4500" dirty="0"/>
              <a:t>			</a:t>
            </a:r>
            <a:r>
              <a:rPr lang="en-US" sz="4500" u="sng" dirty="0"/>
              <a:t>Goodness of Gradle</a:t>
            </a:r>
            <a:r>
              <a:rPr lang="en-US" u="sng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AF7FC-1FE5-8745-98AB-3A34B3D69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490" y="2998470"/>
            <a:ext cx="2654300" cy="201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C4282D-50F5-4948-BD9C-FFBD696D388F}"/>
              </a:ext>
            </a:extLst>
          </p:cNvPr>
          <p:cNvSpPr txBox="1"/>
          <p:nvPr/>
        </p:nvSpPr>
        <p:spPr>
          <a:xfrm>
            <a:off x="9530080" y="6126480"/>
            <a:ext cx="2028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Syamala</a:t>
            </a:r>
            <a:r>
              <a:rPr lang="en-US" dirty="0"/>
              <a:t> Myneni</a:t>
            </a:r>
          </a:p>
        </p:txBody>
      </p:sp>
    </p:spTree>
    <p:extLst>
      <p:ext uri="{BB962C8B-B14F-4D97-AF65-F5344CB8AC3E}">
        <p14:creationId xmlns:p14="http://schemas.microsoft.com/office/powerpoint/2010/main" val="2475008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AADC75-2688-234A-9956-8C365D4D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51" y="203200"/>
            <a:ext cx="10674269" cy="623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65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5413BC-535A-8F45-8C8E-1CEFEA070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14" y="365760"/>
            <a:ext cx="11067026" cy="588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72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445D92-E0F6-7C45-8365-EFFFCB09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5" y="193040"/>
            <a:ext cx="10799505" cy="64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53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2BA39E-008F-6049-9CF1-930A3FB4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5" y="247134"/>
            <a:ext cx="9679309" cy="63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5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1623ED-372D-584D-840E-9D4A9B35A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69" y="258393"/>
            <a:ext cx="11521752" cy="616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49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C611AB-923F-9C4B-8855-29017AE43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85" y="457200"/>
            <a:ext cx="10968996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0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8905F2-1A1A-0A43-97E9-A468687F5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1501120" cy="620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2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54AB-2A1A-764B-AF20-882EC509F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8F6D3-059D-9846-B9D6-F3CBCD94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automated </a:t>
            </a:r>
            <a:r>
              <a:rPr lang="en-US" dirty="0" err="1"/>
              <a:t>junit</a:t>
            </a:r>
            <a:r>
              <a:rPr lang="en-US" dirty="0"/>
              <a:t> test execution</a:t>
            </a:r>
          </a:p>
          <a:p>
            <a:r>
              <a:rPr lang="en-US" dirty="0"/>
              <a:t>Ready to use plugins for code coverage, Sonar and </a:t>
            </a:r>
            <a:r>
              <a:rPr lang="en-US" dirty="0" err="1"/>
              <a:t>checkstyle</a:t>
            </a:r>
            <a:endParaRPr lang="en-US" dirty="0"/>
          </a:p>
          <a:p>
            <a:r>
              <a:rPr lang="en-US" dirty="0"/>
              <a:t>Supports multi-project builds</a:t>
            </a:r>
          </a:p>
          <a:p>
            <a:r>
              <a:rPr lang="en-US" dirty="0"/>
              <a:t>Support composite builds.</a:t>
            </a:r>
          </a:p>
          <a:p>
            <a:r>
              <a:rPr lang="en-US" dirty="0"/>
              <a:t>Provides </a:t>
            </a:r>
            <a:r>
              <a:rPr lang="en-US" dirty="0" err="1"/>
              <a:t>gradle</a:t>
            </a:r>
            <a:r>
              <a:rPr lang="en-US" dirty="0"/>
              <a:t> wrapper </a:t>
            </a:r>
            <a:r>
              <a:rPr lang="en-US"/>
              <a:t>- script that allows you to run a Gradle build even if you don't have Gradle installed.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4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73875-E81D-6040-95F6-0D91376E9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86" y="284205"/>
            <a:ext cx="10515600" cy="615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9CEDAF-03FC-E941-8EAD-E989696D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51" y="325120"/>
            <a:ext cx="1010796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0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1149FD-BB3D-244A-B81A-419B52CAE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34" y="701040"/>
            <a:ext cx="974268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6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B498BA-A488-064E-825F-83337B73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81" y="629920"/>
            <a:ext cx="7945379" cy="54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5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F0022-0052-F44D-87FF-EB9140958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65" y="447040"/>
            <a:ext cx="11842069" cy="64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A4E497-95E2-5B42-8B64-D68E0FDF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89" y="487680"/>
            <a:ext cx="10342821" cy="637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142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03D4A1-94F4-744D-84B5-D01D63266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822960"/>
            <a:ext cx="1019048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68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DA12EF-99E3-864F-96E8-03617C1D2A45}"/>
              </a:ext>
            </a:extLst>
          </p:cNvPr>
          <p:cNvSpPr/>
          <p:nvPr/>
        </p:nvSpPr>
        <p:spPr>
          <a:xfrm>
            <a:off x="894080" y="2306935"/>
            <a:ext cx="89306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2266DD"/>
                </a:solidFill>
                <a:hlinkClick r:id="rId2"/>
              </a:rPr>
              <a:t>Gradle</a:t>
            </a:r>
            <a:r>
              <a:rPr lang="en-US" sz="3200" dirty="0">
                <a:solidFill>
                  <a:srgbClr val="333333"/>
                </a:solidFill>
              </a:rPr>
              <a:t> is an open-source build system using a Groovy DSL (Domain specification language) syntax as a succinct alternative to the XML of </a:t>
            </a:r>
            <a:r>
              <a:rPr lang="en-US" sz="3200" dirty="0">
                <a:solidFill>
                  <a:srgbClr val="2266DD"/>
                </a:solidFill>
                <a:hlinkClick r:id="rId3"/>
              </a:rPr>
              <a:t>Ant</a:t>
            </a:r>
            <a:r>
              <a:rPr lang="en-US" sz="3200" dirty="0">
                <a:solidFill>
                  <a:srgbClr val="333333"/>
                </a:solidFill>
              </a:rPr>
              <a:t> or </a:t>
            </a:r>
            <a:r>
              <a:rPr lang="en-US" sz="3200" dirty="0">
                <a:solidFill>
                  <a:srgbClr val="2266DD"/>
                </a:solidFill>
                <a:hlinkClick r:id="rId4" tooltip="Maven"/>
              </a:rPr>
              <a:t>Maven</a:t>
            </a:r>
            <a:r>
              <a:rPr lang="en-US" sz="3200" dirty="0">
                <a:solidFill>
                  <a:srgbClr val="333333"/>
                </a:solidFill>
              </a:rPr>
              <a:t>.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BDD1ED-6A95-5D47-A58A-0C40B12067A0}"/>
              </a:ext>
            </a:extLst>
          </p:cNvPr>
          <p:cNvSpPr txBox="1"/>
          <p:nvPr/>
        </p:nvSpPr>
        <p:spPr>
          <a:xfrm>
            <a:off x="548640" y="873760"/>
            <a:ext cx="28752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Gradle</a:t>
            </a:r>
          </a:p>
          <a:p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4B1493-E52F-BC4D-8989-5BF70F35B09A}"/>
              </a:ext>
            </a:extLst>
          </p:cNvPr>
          <p:cNvCxnSpPr/>
          <p:nvPr/>
        </p:nvCxnSpPr>
        <p:spPr>
          <a:xfrm>
            <a:off x="689508" y="1544320"/>
            <a:ext cx="9906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20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F837B7-B9E8-D742-8BCE-F6ED5B26F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579120"/>
            <a:ext cx="10596880" cy="54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836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5D6B55-03A4-C244-ADED-1DC34ACB9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31" y="416560"/>
            <a:ext cx="10282529" cy="644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9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A51CEA-CBFC-DF4C-8DB8-DEF37D0A9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84" y="304800"/>
            <a:ext cx="10619455" cy="64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3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265</TotalTime>
  <Words>51</Words>
  <Application>Microsoft Macintosh PowerPoint</Application>
  <PresentationFormat>Widescreen</PresentationFormat>
  <Paragraphs>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2018-09-03T21:31:58Z</dcterms:created>
  <dcterms:modified xsi:type="dcterms:W3CDTF">2018-09-04T01:57:28Z</dcterms:modified>
</cp:coreProperties>
</file>